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6858000" cy="9144000"/>
  <p:embeddedFontLst>
    <p:embeddedFont>
      <p:font typeface="Garamond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1" roundtripDataSignature="AMtx7miIKd4/kEWcri/cxDwjyvhbgq9ND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customschemas.google.com/relationships/presentationmetadata" Target="metadata"/><Relationship Id="rId10" Type="http://schemas.openxmlformats.org/officeDocument/2006/relationships/font" Target="fonts/Garamond-boldItalic.fntdata"/><Relationship Id="rId9" Type="http://schemas.openxmlformats.org/officeDocument/2006/relationships/font" Target="fonts/Garamond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Garamond-regular.fntdata"/><Relationship Id="rId8" Type="http://schemas.openxmlformats.org/officeDocument/2006/relationships/font" Target="fonts/Garamon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s-E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0" name="Google Shape;90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4"/>
          <p:cNvSpPr txBox="1"/>
          <p:nvPr>
            <p:ph type="ctrTitle"/>
          </p:nvPr>
        </p:nvSpPr>
        <p:spPr>
          <a:xfrm>
            <a:off x="5707117" y="4367047"/>
            <a:ext cx="3231929" cy="6385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DAB00"/>
              </a:buClr>
              <a:buSzPts val="1400"/>
              <a:buFont typeface="Garamond"/>
              <a:buNone/>
              <a:defRPr b="1" sz="1400">
                <a:solidFill>
                  <a:srgbClr val="FDAB0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subTitle"/>
          </p:nvPr>
        </p:nvSpPr>
        <p:spPr>
          <a:xfrm>
            <a:off x="6014544" y="5543713"/>
            <a:ext cx="29245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DAB00"/>
              </a:buClr>
              <a:buSzPts val="1400"/>
              <a:buNone/>
              <a:defRPr sz="1400">
                <a:solidFill>
                  <a:srgbClr val="FDAB00"/>
                </a:solidFill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1636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5"/>
          <p:cNvSpPr txBox="1"/>
          <p:nvPr>
            <p:ph type="title"/>
          </p:nvPr>
        </p:nvSpPr>
        <p:spPr>
          <a:xfrm>
            <a:off x="628650" y="136524"/>
            <a:ext cx="5486400" cy="11010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F2F"/>
              </a:buClr>
              <a:buSzPts val="3300"/>
              <a:buFont typeface="Garamond"/>
              <a:buNone/>
              <a:defRPr>
                <a:solidFill>
                  <a:srgbClr val="191F2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628650" y="1545021"/>
            <a:ext cx="7886700" cy="43276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Garamond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0" name="Google Shape;50;p8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2" name="Google Shape;52;p8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9"/>
          <p:cNvSpPr txBox="1"/>
          <p:nvPr>
            <p:ph type="title"/>
          </p:nvPr>
        </p:nvSpPr>
        <p:spPr>
          <a:xfrm>
            <a:off x="307428" y="136524"/>
            <a:ext cx="5807622" cy="12902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5" name="Google Shape;65;p10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6" name="Google Shape;66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1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73" name="Google Shape;73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Garamond"/>
              <a:buNone/>
              <a:defRPr b="0" i="0" sz="33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"/>
          <p:cNvSpPr txBox="1"/>
          <p:nvPr/>
        </p:nvSpPr>
        <p:spPr>
          <a:xfrm>
            <a:off x="1513113" y="3027014"/>
            <a:ext cx="6509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s-ES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Nota informativa: No se generaron minutas en el mes de </a:t>
            </a:r>
            <a:r>
              <a:rPr b="1" lang="es-ES" sz="1800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rPr>
              <a:t>Noviembre</a:t>
            </a:r>
            <a:endParaRPr b="0" i="0" sz="1800" u="none" cap="none" strike="noStrike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Marquesina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2017-02-28T19:33:47Z</dcterms:created>
  <dc:creator>Maritza Casas</dc:creator>
</cp:coreProperties>
</file>